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 Quantum Computing future and impacts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/>
              <a:t>  - Potential for scientific breakthroughs and societal transformation.</a:t>
            </a:r>
          </a:p>
          <a:p>
            <a:r>
              <a:rPr sz="2600"/>
              <a:t>  - Emphasize transformative potential with a strong closing statement.</a:t>
            </a:r>
          </a:p>
          <a:p/>
          <a:p>
            <a:r>
              <a:rPr sz="2600"/>
              <a:t>- **Visuals:** Futuristic design or abstract particles.</a:t>
            </a:r>
          </a:p>
          <a:p/>
          <a:p>
            <a:r>
              <a:rPr sz="2600"/>
              <a:t>---</a:t>
            </a:r>
          </a:p>
          <a:p/>
          <a:p>
            <a:r>
              <a:rPr sz="2600"/>
              <a:t>#### **Slide 7: Q&amp;A and Closing Thoughts**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/>
              <a:t>- **Title:** Questions &amp; Discussion</a:t>
            </a:r>
          </a:p>
          <a:p>
            <a:r>
              <a:rPr sz="2600"/>
              <a:t>- **Content:** Open floor for questions, encourage engagement.</a:t>
            </a:r>
          </a:p>
          <a:p>
            <a:r>
              <a:rPr sz="2600"/>
              <a:t>- **Closing Note:** Thank you slide with contact information.</a:t>
            </a:r>
          </a:p>
          <a:p/>
          <a:p>
            <a:r>
              <a:rPr sz="2600"/>
              <a:t>- **Visuals:** Simple backdrop, maybe a handshake graphic.</a:t>
            </a:r>
          </a:p>
          <a:p/>
          <a:p>
            <a:r>
              <a:rPr sz="2600"/>
              <a:t>---</a:t>
            </a:r>
          </a:p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/>
              <a:t>### Design Tips:</a:t>
            </a:r>
          </a:p>
          <a:p>
            <a:r>
              <a:rPr sz="2600"/>
              <a:t>- Use consistent fonts and styles across slides.</a:t>
            </a:r>
          </a:p>
          <a:p>
            <a:r>
              <a:rPr sz="2600"/>
              <a:t>- Keep text concise with bullet points.</a:t>
            </a:r>
          </a:p>
          <a:p>
            <a:r>
              <a:rPr sz="2600"/>
              <a:t>- Incorporate visuals that enhance each point without overwhelming text.</a:t>
            </a:r>
          </a:p>
          <a:p/>
          <a:p>
            <a:r>
              <a:rPr sz="2600"/>
              <a:t>This structured approach ensures clarity and engagement, making the presentation both informative and visually appealing.</a:t>
            </a:r>
          </a:p>
          <a:p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/>
          <a:p>
            <a:r>
              <a:rPr sz="2600"/>
              <a:t>### PowerPoint Presentation: The Future of Quantum Computing and Its Impacts</a:t>
            </a:r>
          </a:p>
          <a:p/>
          <a:p>
            <a:r>
              <a:rPr sz="2600"/>
              <a:t>---</a:t>
            </a:r>
          </a:p>
          <a:p/>
          <a:p>
            <a:r>
              <a:rPr sz="2600"/>
              <a:t>#### **Slide 1: Title Slide**</a:t>
            </a:r>
          </a:p>
          <a:p>
            <a:r>
              <a:rPr sz="2600"/>
              <a:t>- **Title:** The Future of Quantum Computing and Its Impacts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/>
              <a:t>- **Subtitle:** Transforming the World Through Innovation</a:t>
            </a:r>
          </a:p>
          <a:p>
            <a:r>
              <a:rPr sz="2600"/>
              <a:t>- **Your Name**</a:t>
            </a:r>
          </a:p>
          <a:p>
            <a:r>
              <a:rPr sz="2600"/>
              <a:t>- **Date**</a:t>
            </a:r>
          </a:p>
          <a:p>
            <a:r>
              <a:rPr sz="2600"/>
              <a:t>- **Background Image:** Abstract particles or a futuristic circuit design.</a:t>
            </a:r>
          </a:p>
          <a:p/>
          <a:p>
            <a:r>
              <a:rPr sz="2600"/>
              <a:t>---</a:t>
            </a:r>
          </a:p>
          <a:p/>
          <a:p>
            <a:r>
              <a:rPr sz="2600"/>
              <a:t>#### **Slide 2: Introduction to Quantum Computing**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/>
              <a:t>- **Title:** What is Quantum Computing?</a:t>
            </a:r>
          </a:p>
          <a:p>
            <a:r>
              <a:rPr sz="2600"/>
              <a:t>- **Content:** </a:t>
            </a:r>
          </a:p>
          <a:p>
            <a:r>
              <a:rPr sz="2600"/>
              <a:t>  - Classical vs. Quantum Computers.</a:t>
            </a:r>
          </a:p>
          <a:p>
            <a:r>
              <a:rPr sz="2600"/>
              <a:t>  - Qubits and their multi-state potential.</a:t>
            </a:r>
          </a:p>
          <a:p>
            <a:r>
              <a:rPr sz="2600"/>
              <a:t>  - Superposition and Entanglement.</a:t>
            </a:r>
          </a:p>
          <a:p>
            <a:r>
              <a:rPr sz="2600"/>
              <a:t>  - Relatable Analogy: A quantum computer exploring multiple paths simultaneously.</a:t>
            </a:r>
          </a:p>
          <a:p/>
          <a:p>
            <a:r>
              <a:rPr sz="2600"/>
              <a:t>---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r>
              <a:rPr sz="2600"/>
              <a:t>#### **Slide 3: Impact on Various Industries**</a:t>
            </a:r>
          </a:p>
          <a:p>
            <a:r>
              <a:rPr sz="2600"/>
              <a:t>- **Title:** Industry Transformations</a:t>
            </a:r>
          </a:p>
          <a:p>
            <a:r>
              <a:rPr sz="2600"/>
              <a:t>- **Content:**</a:t>
            </a:r>
          </a:p>
          <a:p>
            <a:r>
              <a:rPr sz="2600"/>
              <a:t>  - **Finance:** Speed and accuracy in financial calculations.</a:t>
            </a:r>
          </a:p>
          <a:p>
            <a:r>
              <a:rPr sz="2600"/>
              <a:t>  - **Healthcare:** Accelerating drug discovery through simulations.</a:t>
            </a:r>
          </a:p>
          <a:p>
            <a:r>
              <a:rPr sz="2600"/>
              <a:t>  - **Logistics:** Optimized routes via quantum optimization.</a:t>
            </a:r>
          </a:p>
          <a:p>
            <a:r>
              <a:rPr sz="2600"/>
              <a:t>  - **Energy:** Efficient renewable energy solutions.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/>
              <a:t>  - **Cryptography:** Dual impact—enhancing security and threatening existing systems.</a:t>
            </a:r>
          </a:p>
          <a:p/>
          <a:p>
            <a:r>
              <a:rPr sz="2600"/>
              <a:t>- **Visuals:** Images representing each industry, e.g., financial chart for finance.</a:t>
            </a:r>
          </a:p>
          <a:p/>
          <a:p>
            <a:r>
              <a:rPr sz="2600"/>
              <a:t>---</a:t>
            </a:r>
          </a:p>
          <a:p/>
          <a:p>
            <a:r>
              <a:rPr sz="2600"/>
              <a:t>#### **Slide 4: The Quantum Workforce**</a:t>
            </a:r>
          </a:p>
          <a:p>
            <a:r>
              <a:rPr sz="2600"/>
              <a:t>- **Title:** The Quantum Workforce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/>
              <a:t>- **Content:** </a:t>
            </a:r>
          </a:p>
          <a:p>
            <a:r>
              <a:rPr sz="2600"/>
              <a:t>  - Importance of quantum literacy.</a:t>
            </a:r>
          </a:p>
          <a:p>
            <a:r>
              <a:rPr sz="2600"/>
              <a:t>  - Training programs and talent pipelines.</a:t>
            </a:r>
          </a:p>
          <a:p>
            <a:r>
              <a:rPr sz="2600"/>
              <a:t>  - Collaboration between academia, industry, and government.</a:t>
            </a:r>
          </a:p>
          <a:p/>
          <a:p>
            <a:r>
              <a:rPr sz="2600"/>
              <a:t>- **Visuals:** Graphic showing people learning or collaborating.</a:t>
            </a:r>
          </a:p>
          <a:p/>
          <a:p>
            <a:r>
              <a:rPr sz="2600"/>
              <a:t>---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r>
              <a:rPr sz="2600"/>
              <a:t>#### **Slide 5: Challenges in Implementation**</a:t>
            </a:r>
          </a:p>
          <a:p>
            <a:r>
              <a:rPr sz="2600"/>
              <a:t>- **Title:** Overcoming Technical and Ethical Challenges</a:t>
            </a:r>
          </a:p>
          <a:p>
            <a:r>
              <a:rPr sz="2600"/>
              <a:t>- **Content:**</a:t>
            </a:r>
          </a:p>
          <a:p>
            <a:r>
              <a:rPr sz="2600"/>
              <a:t>  - Technical Limitations: Error rates in qubits, hardware costs.</a:t>
            </a:r>
          </a:p>
          <a:p>
            <a:r>
              <a:rPr sz="2600"/>
              <a:t>  - Software Integration: Integrating quantum algorithms with existing systems.</a:t>
            </a:r>
          </a:p>
          <a:p>
            <a:r>
              <a:rPr sz="2600"/>
              <a:t>  - Ethical Issues: Job displacement, privacy concerns.</a:t>
            </a:r>
          </a:p>
          <a:p>
            <a:r>
              <a:rPr sz="2600"/>
              <a:t>  - Security Concerns: Breaking current encryption methods.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Title-7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/>
          <a:p>
            <a:r>
              <a:rPr sz="2600"/>
              <a:t>- **Visuals:** Images like circuit diagrams or security locks.</a:t>
            </a:r>
          </a:p>
          <a:p/>
          <a:p>
            <a:r>
              <a:rPr sz="2600"/>
              <a:t>---</a:t>
            </a:r>
          </a:p>
          <a:p/>
          <a:p>
            <a:r>
              <a:rPr sz="2600"/>
              <a:t>#### **Slide 6: Future Vision**</a:t>
            </a:r>
          </a:p>
          <a:p>
            <a:r>
              <a:rPr sz="2600"/>
              <a:t>- **Title:** The Quantum Future</a:t>
            </a:r>
          </a:p>
          <a:p>
            <a:r>
              <a:rPr sz="2600"/>
              <a:t>- **Content:**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